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2" y="13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E118D-1E65-49C2-BC64-FD752CA0D258}" type="datetimeFigureOut">
              <a:rPr lang="en-US"/>
              <a:pPr>
                <a:defRPr/>
              </a:pPr>
              <a:t>9/13/2021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F4021-697B-435F-AB67-E79E7F5F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META: </a:t>
            </a:r>
            <a:r>
              <a:rPr lang="da-DK" dirty="0" err="1"/>
              <a:t>programmingkata</a:t>
            </a:r>
            <a:r>
              <a:rPr lang="da-DK" dirty="0"/>
              <a:t>/msdo-testcontainer-exercise-1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0F4021-697B-435F-AB67-E79E7F5FDE8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91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D56-42A0-4E15-A7B7-13C5D7FE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65"/>
            <a:ext cx="8229600" cy="596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8305800" cy="431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0516-8E9A-4341-B9BC-EA7123011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11C-50F3-439B-A172-D78B9B44E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8395-51D4-402F-A507-1382C6CB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4E74-E97A-4D90-BF5F-D9FADEB1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DFE-52F1-47B6-86A3-4A0F783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87A-C881-4656-BFDC-10A40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9740-54F6-453E-B57C-DF10E972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F36D-F0F7-4DB9-9ABE-45888DCD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782"/>
            <a:ext cx="8229600" cy="5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52500"/>
            <a:ext cx="8305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4B457A-9C89-40D9-BF1E-54D9B09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mbg.au.dk/fileadmin/site_files/mb/Logoer/au/au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8208"/>
            <a:ext cx="2091690" cy="82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Microservices and DevOps</a:t>
            </a:r>
            <a:endParaRPr lang="da-DK" altLang="en-US" dirty="0">
              <a:latin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da-DK" dirty="0"/>
              <a:t>DevOps and Container Technology</a:t>
            </a:r>
          </a:p>
          <a:p>
            <a:pPr>
              <a:defRPr/>
            </a:pPr>
            <a:r>
              <a:rPr lang="da-DK" sz="2000" dirty="0"/>
              <a:t>TestContainers Exercise</a:t>
            </a:r>
            <a:endParaRPr lang="da-DK" dirty="0"/>
          </a:p>
          <a:p>
            <a:pPr>
              <a:defRPr/>
            </a:pPr>
            <a:endParaRPr lang="da-DK" dirty="0"/>
          </a:p>
          <a:p>
            <a:pPr>
              <a:defRPr/>
            </a:pPr>
            <a:r>
              <a:rPr lang="da-DK" sz="1600" dirty="0"/>
              <a:t>Henrik Bærbak Christensen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8D54C-A8F3-4589-889C-2D2310A2A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Exercise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0C9FC-6DD4-48F5-8758-20D8DF9C5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Create a CDT for your ‘hello spark’ web server using test containers</a:t>
            </a:r>
          </a:p>
          <a:p>
            <a:pPr lvl="1"/>
            <a:r>
              <a:rPr lang="da-DK" dirty="0"/>
              <a:t>See ‘consumer-driven-test-hello-spark’ on Mandatory iteration 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F7A090-E4D1-4A15-8534-B7FED226A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1363A-A864-4245-83D3-9F9124E9B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F25A5-FEFE-405E-93BB-3AF7805DA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4E5226D-68FC-4F8C-9FD4-A352E1E5D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2179157"/>
            <a:ext cx="3049554" cy="30861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47855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53351-7A17-490D-BCEB-961E7660F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Exercise</a:t>
            </a:r>
            <a:r>
              <a:rPr lang="da-DK" dirty="0"/>
              <a:t> </a:t>
            </a:r>
            <a:r>
              <a:rPr lang="da-DK" dirty="0" smtClean="0"/>
              <a:t>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6076F-0D5E-4078-8BB8-AF07CF1EE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 the mandatory exercises</a:t>
            </a:r>
          </a:p>
          <a:p>
            <a:pPr lvl="1"/>
            <a:r>
              <a:rPr lang="en-US" dirty="0"/>
              <a:t>‘</a:t>
            </a:r>
            <a:r>
              <a:rPr lang="en-US" dirty="0" err="1"/>
              <a:t>cdt</a:t>
            </a:r>
            <a:r>
              <a:rPr lang="en-US" dirty="0"/>
              <a:t>-quote-service</a:t>
            </a:r>
            <a:r>
              <a:rPr lang="en-US" dirty="0" smtClean="0"/>
              <a:t>’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/>
              <a:t>‘integration-test-quote-service’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38269-EBD9-420B-A3EB-E6D51B27B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FE948-5C0E-4FF3-BC97-BCB42E774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2F442-D060-4BD5-8C5F-B791641DD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2819" y="1469168"/>
            <a:ext cx="4117181" cy="16523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4600" y="3638194"/>
            <a:ext cx="4635877" cy="150530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95354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56708-2FB3-4131-889D-86DB34988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Exercise</a:t>
            </a:r>
            <a:r>
              <a:rPr lang="da-DK" dirty="0"/>
              <a:t> </a:t>
            </a:r>
            <a:r>
              <a:rPr lang="da-DK" dirty="0" smtClean="0"/>
              <a:t>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88CC1-548D-4993-A582-5EEA36DE0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Begin</a:t>
            </a:r>
            <a:r>
              <a:rPr lang="en-US" dirty="0"/>
              <a:t> building an </a:t>
            </a:r>
            <a:r>
              <a:rPr lang="en-US" i="1" dirty="0"/>
              <a:t>Architectural Prototype</a:t>
            </a:r>
            <a:r>
              <a:rPr lang="en-US" dirty="0"/>
              <a:t> that explores implementing the </a:t>
            </a:r>
            <a:r>
              <a:rPr lang="en-US" dirty="0" err="1"/>
              <a:t>CaveStorage</a:t>
            </a:r>
            <a:r>
              <a:rPr lang="en-US" dirty="0"/>
              <a:t> interface using the NoSQL database ‘Redis’.</a:t>
            </a:r>
          </a:p>
          <a:p>
            <a:pPr lvl="1"/>
            <a:r>
              <a:rPr lang="da-DK" i="1" dirty="0" smtClean="0"/>
              <a:t>Hum </a:t>
            </a:r>
            <a:r>
              <a:rPr lang="da-DK" i="1" dirty="0" err="1" smtClean="0"/>
              <a:t>hum</a:t>
            </a:r>
            <a:r>
              <a:rPr lang="da-DK" i="1" dirty="0" smtClean="0"/>
              <a:t>, </a:t>
            </a:r>
            <a:r>
              <a:rPr lang="da-DK" i="1" dirty="0" err="1" smtClean="0"/>
              <a:t>actually</a:t>
            </a:r>
            <a:r>
              <a:rPr lang="da-DK" i="1" dirty="0" smtClean="0"/>
              <a:t> </a:t>
            </a:r>
            <a:r>
              <a:rPr lang="da-DK" i="1" dirty="0" err="1" smtClean="0"/>
              <a:t>we</a:t>
            </a:r>
            <a:r>
              <a:rPr lang="da-DK" i="1" dirty="0" smtClean="0"/>
              <a:t> </a:t>
            </a:r>
            <a:r>
              <a:rPr lang="da-DK" i="1" dirty="0" err="1" smtClean="0"/>
              <a:t>will</a:t>
            </a:r>
            <a:r>
              <a:rPr lang="da-DK" i="1" dirty="0" smtClean="0"/>
              <a:t> talk </a:t>
            </a:r>
            <a:r>
              <a:rPr lang="da-DK" i="1" dirty="0" err="1" smtClean="0"/>
              <a:t>Redis</a:t>
            </a:r>
            <a:r>
              <a:rPr lang="da-DK" i="1" dirty="0" smtClean="0"/>
              <a:t> </a:t>
            </a:r>
            <a:r>
              <a:rPr lang="da-DK" i="1" dirty="0" err="1" smtClean="0"/>
              <a:t>later</a:t>
            </a:r>
            <a:r>
              <a:rPr lang="da-DK" i="1" dirty="0" smtClean="0"/>
              <a:t> </a:t>
            </a:r>
            <a:r>
              <a:rPr lang="da-DK" i="1" dirty="0" err="1" smtClean="0"/>
              <a:t>today</a:t>
            </a:r>
            <a:r>
              <a:rPr lang="da-DK" i="1" dirty="0" smtClean="0"/>
              <a:t>…</a:t>
            </a:r>
            <a:endParaRPr lang="da-DK" i="1" dirty="0"/>
          </a:p>
          <a:p>
            <a:r>
              <a:rPr lang="da-DK" i="1" dirty="0"/>
              <a:t>Find a zip with starter </a:t>
            </a:r>
            <a:r>
              <a:rPr lang="da-DK" i="1" dirty="0" err="1"/>
              <a:t>code</a:t>
            </a:r>
            <a:r>
              <a:rPr lang="da-DK" i="1" dirty="0"/>
              <a:t> on mandatory iteration 3.</a:t>
            </a:r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F8D1E-0A03-48E3-9E04-92FA83FE2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BF42A-7D9A-4341-84CF-A03B8E635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5E7C2-9C13-4202-BD23-E35544BC5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2E9CF12-9744-4726-BA03-D64986B0A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162300"/>
            <a:ext cx="449138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821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C00000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109</Words>
  <Application>Microsoft Office PowerPoint</Application>
  <PresentationFormat>On-screen Show (16:10)</PresentationFormat>
  <Paragraphs>31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Microservices and DevOps</vt:lpstr>
      <vt:lpstr>Exercise 1</vt:lpstr>
      <vt:lpstr>Exercise 2</vt:lpstr>
      <vt:lpstr>Exercise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</dc:title>
  <dc:creator>hbc</dc:creator>
  <cp:lastModifiedBy>Henrik Bærbak Christensen</cp:lastModifiedBy>
  <cp:revision>85</cp:revision>
  <dcterms:created xsi:type="dcterms:W3CDTF">2006-08-16T00:00:00Z</dcterms:created>
  <dcterms:modified xsi:type="dcterms:W3CDTF">2021-09-13T10:59:37Z</dcterms:modified>
</cp:coreProperties>
</file>