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2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META: </a:t>
            </a:r>
            <a:r>
              <a:rPr lang="da-DK" dirty="0" err="1"/>
              <a:t>programmingkata</a:t>
            </a:r>
            <a:r>
              <a:rPr lang="da-DK" dirty="0"/>
              <a:t>/msdo-testcontainer-exercise-1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91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TestContainers Exercise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8D54C-A8F3-4589-889C-2D2310A2A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0C9FC-6DD4-48F5-8758-20D8DF9C5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Create a CDT for your ‘hello spark’ web server using test containers</a:t>
            </a:r>
          </a:p>
          <a:p>
            <a:pPr lvl="1"/>
            <a:r>
              <a:rPr lang="da-DK" dirty="0"/>
              <a:t>See ‘consumer-driven-test-hello-spark’ on Mandatory iteration 3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7A090-E4D1-4A15-8534-B7FED226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1363A-A864-4245-83D3-9F9124E9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F25A5-FEFE-405E-93BB-3AF7805D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E5226D-68FC-4F8C-9FD4-A352E1E5D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2179157"/>
            <a:ext cx="3049554" cy="30861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7855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53351-7A17-490D-BCEB-961E7660F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</a:t>
            </a:r>
            <a:r>
              <a:rPr lang="da-DK" dirty="0" smtClean="0"/>
              <a:t>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6076F-0D5E-4078-8BB8-AF07CF1EE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mandatory exercises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cdt</a:t>
            </a:r>
            <a:r>
              <a:rPr lang="en-US" dirty="0"/>
              <a:t>-quote-service</a:t>
            </a:r>
            <a:r>
              <a:rPr lang="en-US" dirty="0" smtClean="0"/>
              <a:t>’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/>
              <a:t>‘integration-test-quote-service’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38269-EBD9-420B-A3EB-E6D51B27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FE948-5C0E-4FF3-BC97-BCB42E774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2F442-D060-4BD5-8C5F-B791641D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2819" y="1469168"/>
            <a:ext cx="4117181" cy="165235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600" y="3638194"/>
            <a:ext cx="4635877" cy="15053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5354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56708-2FB3-4131-889D-86DB34988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Exercise</a:t>
            </a:r>
            <a:r>
              <a:rPr lang="da-DK" dirty="0"/>
              <a:t> </a:t>
            </a:r>
            <a:r>
              <a:rPr lang="da-DK" dirty="0" smtClean="0"/>
              <a:t>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88CC1-548D-4993-A582-5EEA36DE0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Begin</a:t>
            </a:r>
            <a:r>
              <a:rPr lang="en-US" dirty="0"/>
              <a:t> building an </a:t>
            </a:r>
            <a:r>
              <a:rPr lang="en-US" i="1" dirty="0"/>
              <a:t>Architectural Prototype</a:t>
            </a:r>
            <a:r>
              <a:rPr lang="en-US" dirty="0"/>
              <a:t> that explores implementing the </a:t>
            </a:r>
            <a:r>
              <a:rPr lang="en-US" dirty="0" err="1"/>
              <a:t>CaveStorage</a:t>
            </a:r>
            <a:r>
              <a:rPr lang="en-US" dirty="0"/>
              <a:t> interface using the NoSQL database ‘Redis’.</a:t>
            </a:r>
          </a:p>
          <a:p>
            <a:pPr lvl="1"/>
            <a:r>
              <a:rPr lang="da-DK" i="1" dirty="0" smtClean="0"/>
              <a:t>Hum </a:t>
            </a:r>
            <a:r>
              <a:rPr lang="da-DK" i="1" dirty="0" err="1" smtClean="0"/>
              <a:t>hum</a:t>
            </a:r>
            <a:r>
              <a:rPr lang="da-DK" i="1" dirty="0" smtClean="0"/>
              <a:t>, </a:t>
            </a:r>
            <a:r>
              <a:rPr lang="da-DK" i="1" dirty="0" err="1" smtClean="0"/>
              <a:t>actually</a:t>
            </a:r>
            <a:r>
              <a:rPr lang="da-DK" i="1" dirty="0" smtClean="0"/>
              <a:t> </a:t>
            </a:r>
            <a:r>
              <a:rPr lang="da-DK" i="1" dirty="0" err="1" smtClean="0"/>
              <a:t>we</a:t>
            </a:r>
            <a:r>
              <a:rPr lang="da-DK" i="1" dirty="0" smtClean="0"/>
              <a:t> </a:t>
            </a:r>
            <a:r>
              <a:rPr lang="da-DK" i="1" dirty="0" err="1" smtClean="0"/>
              <a:t>will</a:t>
            </a:r>
            <a:r>
              <a:rPr lang="da-DK" i="1" dirty="0" smtClean="0"/>
              <a:t> talk </a:t>
            </a:r>
            <a:r>
              <a:rPr lang="da-DK" i="1" dirty="0" err="1" smtClean="0"/>
              <a:t>Redis</a:t>
            </a:r>
            <a:r>
              <a:rPr lang="da-DK" i="1" dirty="0" smtClean="0"/>
              <a:t> </a:t>
            </a:r>
            <a:r>
              <a:rPr lang="da-DK" i="1" dirty="0" err="1" smtClean="0"/>
              <a:t>later</a:t>
            </a:r>
            <a:r>
              <a:rPr lang="da-DK" i="1" dirty="0" smtClean="0"/>
              <a:t> </a:t>
            </a:r>
            <a:r>
              <a:rPr lang="da-DK" i="1" dirty="0" err="1" smtClean="0"/>
              <a:t>today</a:t>
            </a:r>
            <a:r>
              <a:rPr lang="da-DK" i="1" dirty="0" smtClean="0"/>
              <a:t>…</a:t>
            </a:r>
            <a:endParaRPr lang="da-DK" i="1" dirty="0"/>
          </a:p>
          <a:p>
            <a:r>
              <a:rPr lang="da-DK" i="1" dirty="0"/>
              <a:t>Find a zip with starter </a:t>
            </a:r>
            <a:r>
              <a:rPr lang="da-DK" i="1" dirty="0" err="1"/>
              <a:t>code</a:t>
            </a:r>
            <a:r>
              <a:rPr lang="da-DK" i="1" dirty="0"/>
              <a:t> on mandatory iteration 3.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F8D1E-0A03-48E3-9E04-92FA83FE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BF42A-7D9A-4341-84CF-A03B8E63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5E7C2-9C13-4202-BD23-E35544BC5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E9CF12-9744-4726-BA03-D64986B0A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162300"/>
            <a:ext cx="449138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82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109</Words>
  <Application>Microsoft Office PowerPoint</Application>
  <PresentationFormat>On-screen Show (16:10)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Microservices and DevOps</vt:lpstr>
      <vt:lpstr>Exercise 1</vt:lpstr>
      <vt:lpstr>Exercise 2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85</cp:revision>
  <dcterms:created xsi:type="dcterms:W3CDTF">2006-08-16T00:00:00Z</dcterms:created>
  <dcterms:modified xsi:type="dcterms:W3CDTF">2021-09-13T10:59:37Z</dcterms:modified>
</cp:coreProperties>
</file>